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1훈새마을운동 R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배달의민족 한나" panose="02000503000000020003" pitchFamily="2" charset="-127"/>
      <p:regular r:id="rId28"/>
    </p:embeddedFont>
    <p:embeddedFont>
      <p:font typeface="나눔바른고딕" panose="020B0600000101010101" charset="-127"/>
      <p:regular r:id="rId29"/>
      <p:bold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MCU-OS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6061" r="13286" b="19811"/>
          <a:stretch/>
        </p:blipFill>
        <p:spPr>
          <a:xfrm>
            <a:off x="959475" y="2511889"/>
            <a:ext cx="1770846" cy="1762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t="15023" r="22113" b="29953"/>
          <a:stretch/>
        </p:blipFill>
        <p:spPr>
          <a:xfrm>
            <a:off x="6226525" y="2388808"/>
            <a:ext cx="2005676" cy="2009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424" r="7153"/>
          <a:stretch/>
        </p:blipFill>
        <p:spPr>
          <a:xfrm>
            <a:off x="3512506" y="2419257"/>
            <a:ext cx="1931834" cy="1948206"/>
          </a:xfrm>
          <a:prstGeom prst="rect">
            <a:avLst/>
          </a:prstGeom>
        </p:spPr>
      </p:pic>
      <p:sp>
        <p:nvSpPr>
          <p:cNvPr id="12" name="TextBox 115"/>
          <p:cNvSpPr txBox="1"/>
          <p:nvPr/>
        </p:nvSpPr>
        <p:spPr>
          <a:xfrm>
            <a:off x="677354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Windows</a:t>
            </a:r>
          </a:p>
        </p:txBody>
      </p:sp>
      <p:sp>
        <p:nvSpPr>
          <p:cNvPr id="13" name="TextBox 115"/>
          <p:cNvSpPr txBox="1"/>
          <p:nvPr/>
        </p:nvSpPr>
        <p:spPr>
          <a:xfrm>
            <a:off x="338258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</p:txBody>
      </p:sp>
      <p:sp>
        <p:nvSpPr>
          <p:cNvPr id="14" name="TextBox 115"/>
          <p:cNvSpPr txBox="1"/>
          <p:nvPr/>
        </p:nvSpPr>
        <p:spPr>
          <a:xfrm>
            <a:off x="613352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Mac OS X</a:t>
            </a:r>
          </a:p>
        </p:txBody>
      </p:sp>
      <p:sp>
        <p:nvSpPr>
          <p:cNvPr id="15" name="TextBox 115"/>
          <p:cNvSpPr txBox="1"/>
          <p:nvPr/>
        </p:nvSpPr>
        <p:spPr>
          <a:xfrm>
            <a:off x="749061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VC Compiler</a:t>
            </a:r>
          </a:p>
        </p:txBody>
      </p:sp>
      <p:sp>
        <p:nvSpPr>
          <p:cNvPr id="16" name="TextBox 115"/>
          <p:cNvSpPr txBox="1"/>
          <p:nvPr/>
        </p:nvSpPr>
        <p:spPr>
          <a:xfrm>
            <a:off x="3382586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3526" y="506023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MCU-POSIX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file4.uf.tistory.com/image/124B0341512B5E562E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71" y="1001593"/>
            <a:ext cx="4457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ncrunch.com/wp-content/uploads/2016/03/Cygwin_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r="30787"/>
          <a:stretch/>
        </p:blipFill>
        <p:spPr bwMode="auto">
          <a:xfrm>
            <a:off x="863674" y="2268642"/>
            <a:ext cx="2736390" cy="29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5"/>
          <p:cNvSpPr txBox="1"/>
          <p:nvPr/>
        </p:nvSpPr>
        <p:spPr>
          <a:xfrm>
            <a:off x="1136032" y="530660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Cygwin</a:t>
            </a:r>
          </a:p>
        </p:txBody>
      </p:sp>
    </p:spTree>
    <p:extLst>
      <p:ext uri="{BB962C8B-B14F-4D97-AF65-F5344CB8AC3E}">
        <p14:creationId xmlns:p14="http://schemas.microsoft.com/office/powerpoint/2010/main" val="7367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703" y="4070818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</TotalTime>
  <Words>289</Words>
  <Application>Microsoft Office PowerPoint</Application>
  <PresentationFormat>화면 슬라이드 쇼(4:3)</PresentationFormat>
  <Paragraphs>120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Arial</vt:lpstr>
      <vt:lpstr>1훈새마을운동 R</vt:lpstr>
      <vt:lpstr>Calibri</vt:lpstr>
      <vt:lpstr>배달의민족 한나</vt:lpstr>
      <vt:lpstr>나눔바른고딕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57</cp:revision>
  <dcterms:created xsi:type="dcterms:W3CDTF">2016-10-02T06:37:28Z</dcterms:created>
  <dcterms:modified xsi:type="dcterms:W3CDTF">2016-10-05T14:37:43Z</dcterms:modified>
</cp:coreProperties>
</file>